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7010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57117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59977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1453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17327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679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5014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54629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964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17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59702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F84AE-B3AD-4000-B208-5371CA852CE8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4018A-2F6B-4350-8100-86452FDF69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39653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s-CO" sz="5400" b="1" dirty="0">
                <a:latin typeface="Algerian" pitchFamily="82" charset="0"/>
              </a:rPr>
              <a:t>El futuro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56792"/>
            <a:ext cx="4737298" cy="446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Llaves"/>
          <p:cNvSpPr/>
          <p:nvPr/>
        </p:nvSpPr>
        <p:spPr>
          <a:xfrm>
            <a:off x="179512" y="1700809"/>
            <a:ext cx="3600400" cy="4320478"/>
          </a:xfrm>
          <a:prstGeom prst="brace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755576" y="1598890"/>
            <a:ext cx="23762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002060"/>
                </a:solidFill>
                <a:latin typeface="Agency FB" pitchFamily="34" charset="0"/>
              </a:rPr>
              <a:t>La salida de Judas (de la última cena) fue la señal de que se aproximaban la traición cometida contra el Hijo del hombre y su muerte. </a:t>
            </a:r>
          </a:p>
          <a:p>
            <a:pPr algn="ctr"/>
            <a:endParaRPr lang="es-CO" sz="2400" dirty="0" smtClean="0">
              <a:solidFill>
                <a:srgbClr val="002060"/>
              </a:solidFill>
              <a:latin typeface="Agency FB" pitchFamily="34" charset="0"/>
            </a:endParaRPr>
          </a:p>
          <a:p>
            <a:pPr algn="ctr"/>
            <a:r>
              <a:rPr lang="es-CO" sz="2400" dirty="0" smtClean="0">
                <a:solidFill>
                  <a:srgbClr val="002060"/>
                </a:solidFill>
                <a:latin typeface="Agency FB" pitchFamily="34" charset="0"/>
              </a:rPr>
              <a:t>Jesús </a:t>
            </a:r>
            <a:r>
              <a:rPr lang="es-CO" sz="2400" dirty="0">
                <a:solidFill>
                  <a:srgbClr val="002060"/>
                </a:solidFill>
                <a:latin typeface="Agency FB" pitchFamily="34" charset="0"/>
              </a:rPr>
              <a:t>sería glorificado en los acontecimientos que pronto ocurrirían.</a:t>
            </a:r>
          </a:p>
        </p:txBody>
      </p:sp>
    </p:spTree>
    <p:extLst>
      <p:ext uri="{BB962C8B-B14F-4D97-AF65-F5344CB8AC3E}">
        <p14:creationId xmlns:p14="http://schemas.microsoft.com/office/powerpoint/2010/main" val="24417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352839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Dice la sierva del Señor: «En ocasión </a:t>
            </a:r>
            <a:r>
              <a:rPr lang="es-CO" dirty="0"/>
              <a:t>de la transfiguración, Jesús fué glorificado por su Padre.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Le </a:t>
            </a:r>
            <a:r>
              <a:rPr lang="es-CO" dirty="0"/>
              <a:t>oímos decir: “</a:t>
            </a:r>
            <a:r>
              <a:rPr lang="es-CO" dirty="0">
                <a:latin typeface="Agency FB" pitchFamily="34" charset="0"/>
              </a:rPr>
              <a:t>Ahora es glorificado el Hijo del hombre, y Dios es glorificado en él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Juan 13:31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Así, antes de su entrega y crucifixión, fué fortalecido para sus últimos terribles sufrimientos</a:t>
            </a:r>
            <a:r>
              <a:rPr lang="es-CO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99792" y="3789040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Al acercarse los miembros del cuerpo de Cristo al período de su último conflicto, al “tiempo de angustia de Jacob,” crecerán en Cristo y participarán en gran medida de su Espíritu</a:t>
            </a:r>
            <a:r>
              <a:rPr lang="es-CO" sz="2400" dirty="0" smtClean="0"/>
              <a:t>. </a:t>
            </a:r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877785"/>
            <a:ext cx="1752972" cy="207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77785"/>
            <a:ext cx="2160240" cy="207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6097364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rgbClr val="FF0000"/>
                </a:solidFill>
              </a:rPr>
              <a:t>Se </a:t>
            </a:r>
            <a:r>
              <a:rPr lang="es-CO" sz="2400" dirty="0" smtClean="0">
                <a:solidFill>
                  <a:srgbClr val="FF0000"/>
                </a:solidFill>
              </a:rPr>
              <a:t>repetirá </a:t>
            </a:r>
            <a:r>
              <a:rPr lang="es-CO" sz="2400" dirty="0">
                <a:solidFill>
                  <a:srgbClr val="FF0000"/>
                </a:solidFill>
              </a:rPr>
              <a:t>la experiencia del día de </a:t>
            </a:r>
            <a:r>
              <a:rPr lang="es-CO" sz="2400" dirty="0" smtClean="0">
                <a:solidFill>
                  <a:srgbClr val="FF0000"/>
                </a:solidFill>
              </a:rPr>
              <a:t>Pentecostés. Ver (Hechos 2:41).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53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400" dirty="0"/>
              <a:t>Al crecer el tercer mensaje hasta ser un fuerte pregón, cuando acompañe a la obra final un gran poder y gloria, los hijos de Dios participarán de aquella gloria. </a:t>
            </a:r>
          </a:p>
          <a:p>
            <a:endParaRPr lang="es-CO" sz="2400" dirty="0" smtClean="0"/>
          </a:p>
          <a:p>
            <a:endParaRPr lang="es-CO" sz="2400" dirty="0"/>
          </a:p>
          <a:p>
            <a:endParaRPr lang="es-CO" sz="2400" dirty="0" smtClean="0"/>
          </a:p>
          <a:p>
            <a:endParaRPr lang="es-CO" sz="2400" dirty="0"/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endParaRPr lang="es-CO" sz="2800" dirty="0"/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La </a:t>
            </a:r>
            <a:r>
              <a:rPr lang="es-CO" sz="2800" dirty="0"/>
              <a:t>lluvia tardía será lo que los fortalecerá y reavivará para atravesar el tiempo de angustia. Sus rostros resplandecerán con la gloria de aquella luz que acompaña al tercer ángel.</a:t>
            </a:r>
          </a:p>
          <a:p>
            <a:endParaRPr lang="es-CO" sz="47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84784"/>
            <a:ext cx="3600400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04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698976" cy="24482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Vi que Dios preservará de manera maravillosa a su pueblo durante el tiempo de angustia. Así como Jesús oró con toda la agonía de su alma en el huerto, ellos clamarán con fervor y agonía día y noche para obtener libramiento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268488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771800" y="3573016"/>
            <a:ext cx="58262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dirty="0"/>
              <a:t>Se proclamará el decreto de que deben despreciar el sábado del cuarto mandamiento, y honrar el primer día, o perder la vida. </a:t>
            </a:r>
            <a:r>
              <a:rPr lang="es-CO" sz="2800" dirty="0">
                <a:solidFill>
                  <a:srgbClr val="FF0000"/>
                </a:solidFill>
              </a:rPr>
              <a:t>Pero ellos no cederán, ni pisotearán el sábado del Señor para honrar una institución del papado.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5"/>
            <a:ext cx="2448272" cy="2245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635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/>
          </a:solidFill>
        </p:spPr>
        <p:txBody>
          <a:bodyPr>
            <a:noAutofit/>
          </a:bodyPr>
          <a:lstStyle/>
          <a:p>
            <a:r>
              <a:rPr lang="es-CO" sz="2400" dirty="0" smtClean="0"/>
              <a:t>Si desea saber sobre la alteración del calendario bíblico, conforma la profecía de Dan. 7:25,  compare este, con otro anterior, y conforme Gén.1: 1-2:1-3; Ecxo.20:8.11; Isaías 58:13,14; Luc.23:56-24:1. </a:t>
            </a:r>
            <a:endParaRPr lang="es-CO" sz="2400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97363"/>
            <a:ext cx="8578924" cy="4135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768074"/>
            <a:ext cx="9144000" cy="1015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Nota que en este calendario, el sábado, séptimo día de la semana, aparece de viernes, y el domingo primer día de la semana, aparece de séptimo día</a:t>
            </a:r>
            <a:r>
              <a:rPr lang="es-CO" sz="2000" b="1" dirty="0" smtClean="0">
                <a:solidFill>
                  <a:srgbClr val="FF0000"/>
                </a:solidFill>
              </a:rPr>
              <a:t>. Lo cual es muy grave delante de Dios. Ver (</a:t>
            </a:r>
            <a:r>
              <a:rPr lang="es-CO" sz="2000" b="1" u="sng" dirty="0" smtClean="0">
                <a:solidFill>
                  <a:srgbClr val="FF0000"/>
                </a:solidFill>
              </a:rPr>
              <a:t>Mat.5:17-29</a:t>
            </a:r>
            <a:r>
              <a:rPr lang="es-CO" sz="2000" b="1" dirty="0" smtClean="0">
                <a:solidFill>
                  <a:srgbClr val="FF0000"/>
                </a:solidFill>
              </a:rPr>
              <a:t>).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4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348881"/>
            <a:ext cx="5616624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600" dirty="0" smtClean="0"/>
              <a:t>Pero </a:t>
            </a:r>
            <a:r>
              <a:rPr lang="es-CO" sz="2600" dirty="0"/>
              <a:t>en medio de las orgías y el triunfo de aquéllos, se oirá el estruendo ensordecedor del trueno más formidable.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332656"/>
            <a:ext cx="8064896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(A los que decidan mantenerse fieles a los mandamientos de Dios) dice la sierva del Señor, «Los rodearán las huestes de Satanás y los hombres perversos, para alegrarse de su suerte, porque no parecerá haber para ellos medio de escapar.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32856"/>
            <a:ext cx="2403368" cy="220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55576" y="4725144"/>
            <a:ext cx="7704856" cy="18158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/>
              <a:t>Los cielos se habrán ennegrecido, y estarán iluminados únicamente por la deslumbrante y terrible gloria del cielo, cuando Dios deje oír su voz desde su santa morada».</a:t>
            </a:r>
          </a:p>
        </p:txBody>
      </p:sp>
    </p:spTree>
    <p:extLst>
      <p:ext uri="{BB962C8B-B14F-4D97-AF65-F5344CB8AC3E}">
        <p14:creationId xmlns:p14="http://schemas.microsoft.com/office/powerpoint/2010/main" val="10428925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050904" cy="25202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400" dirty="0"/>
              <a:t>Los cimientos de la tierra temblarán; los edificios </a:t>
            </a:r>
            <a:r>
              <a:rPr lang="es-CO" sz="2400" dirty="0" smtClean="0"/>
              <a:t>vacilarán y </a:t>
            </a:r>
            <a:r>
              <a:rPr lang="es-CO" sz="2400" dirty="0"/>
              <a:t>caerán con espantoso fragor. El mar hervirá como una olla, y </a:t>
            </a:r>
            <a:r>
              <a:rPr lang="es-CO" sz="2400" u="sng" dirty="0"/>
              <a:t>toda la tierra será terriblemente conmovida</a:t>
            </a:r>
            <a:r>
              <a:rPr lang="es-CO" sz="2400" dirty="0"/>
              <a:t>. </a:t>
            </a:r>
            <a:r>
              <a:rPr lang="es-CO" sz="2400" dirty="0" smtClean="0"/>
              <a:t> </a:t>
            </a:r>
            <a:endParaRPr lang="es-CO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0648"/>
            <a:ext cx="3249141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396044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899" y="3284984"/>
            <a:ext cx="3509345" cy="2088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5484198"/>
            <a:ext cx="8073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Este será el terremoto y </a:t>
            </a:r>
            <a:r>
              <a:rPr lang="es-CO" sz="2400" b="1" dirty="0" smtClean="0">
                <a:solidFill>
                  <a:srgbClr val="FF0000"/>
                </a:solidFill>
              </a:rPr>
              <a:t>tunamil </a:t>
            </a:r>
            <a:r>
              <a:rPr lang="es-CO" sz="2400" b="1" dirty="0">
                <a:solidFill>
                  <a:srgbClr val="FF0000"/>
                </a:solidFill>
              </a:rPr>
              <a:t>más poderoso y destructivo del que se tenga noticia en toda la historia de la </a:t>
            </a:r>
            <a:r>
              <a:rPr lang="es-CO" sz="2400" b="1" dirty="0" smtClean="0">
                <a:solidFill>
                  <a:srgbClr val="FF0000"/>
                </a:solidFill>
              </a:rPr>
              <a:t>humanidad. Ver </a:t>
            </a:r>
            <a:r>
              <a:rPr lang="es-CO" sz="2400" b="1" u="sng" dirty="0" smtClean="0">
                <a:solidFill>
                  <a:srgbClr val="FF0000"/>
                </a:solidFill>
              </a:rPr>
              <a:t>(Apoc.16:18).</a:t>
            </a:r>
            <a:endParaRPr lang="es-CO" sz="2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92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482952" cy="25922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800" dirty="0"/>
              <a:t>El cautiverio de los justos se cambiará, y con suave y solemne susurro se dirán unos a otros</a:t>
            </a:r>
            <a:r>
              <a:rPr lang="es-CO" sz="2800" dirty="0" smtClean="0"/>
              <a:t>: “</a:t>
            </a:r>
            <a:r>
              <a:rPr lang="es-CO" sz="2800" dirty="0"/>
              <a:t>Somos librados; es la voz de Dios.” Con solemne asombro escucharán las palabras de la voz. </a:t>
            </a:r>
            <a:endParaRPr lang="es-CO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6485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67944" y="4052170"/>
            <a:ext cx="46691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Los malos oirán, pero no entenderán las palabras de la voz de Dios. Temerán y temblarán, mientras que los santos se regocijarán.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52170"/>
            <a:ext cx="2736304" cy="2418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783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  <a:gradFill>
            <a:gsLst>
              <a:gs pos="0">
                <a:srgbClr val="FBEAC7">
                  <a:lumMod val="0"/>
                  <a:lumOff val="100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Satanás </a:t>
            </a:r>
            <a:r>
              <a:rPr lang="es-CO" sz="2800" dirty="0"/>
              <a:t>y sus ángeles, y los hombres perversos, que habían estado regocijándose porque el pueblo de Dios estaba en su poder y podían raerlo de la faz de la tierra, presenciarán la gloria conferida a aquellos que honraron la santa ley de Dios. Verán cómo el rostro de los justos estará iluminado y reflejará la imagen de Jesús. </a:t>
            </a:r>
            <a:endParaRPr lang="es-CO" sz="2800" dirty="0" smtClean="0"/>
          </a:p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Los </a:t>
            </a:r>
            <a:r>
              <a:rPr lang="es-CO" sz="2800" dirty="0"/>
              <a:t>que estaban tan deseosos de destruir a los santos, no podrán soportar la gloria que descansará sobre los que habrán sido libertados, y caerán como muertos al suelo. Satanás y los malos ángeles huirán de la presencia de los santos glorificados. Habrán perdido para siempre el poder de molestarlos.</a:t>
            </a:r>
          </a:p>
        </p:txBody>
      </p:sp>
    </p:spTree>
    <p:extLst>
      <p:ext uri="{BB962C8B-B14F-4D97-AF65-F5344CB8AC3E}">
        <p14:creationId xmlns:p14="http://schemas.microsoft.com/office/powerpoint/2010/main" val="96172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57990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2800" dirty="0" smtClean="0">
                <a:latin typeface="Agency FB" pitchFamily="34" charset="0"/>
              </a:rPr>
              <a:t>Yo les aseguro que estos eventos están muy próximos a realizarse, el reloj profético ya casi marca la hora cero en que Cristo regresará por su iglesia </a:t>
            </a:r>
            <a:endParaRPr lang="es-CO" sz="2800" dirty="0">
              <a:latin typeface="Agency FB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3960440" cy="440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60848"/>
            <a:ext cx="3816350" cy="4398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391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  <a:gradFill>
            <a:gsLst>
              <a:gs pos="0">
                <a:srgbClr val="FBEAC7">
                  <a:lumMod val="0"/>
                  <a:lumOff val="100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endParaRPr lang="es-CO" sz="5400" dirty="0" smtClean="0"/>
          </a:p>
          <a:p>
            <a:pPr marL="0" indent="0">
              <a:buNone/>
            </a:pPr>
            <a:r>
              <a:rPr lang="es-CO" sz="5400" dirty="0" smtClean="0"/>
              <a:t>Este tema</a:t>
            </a:r>
          </a:p>
          <a:p>
            <a:pPr marL="0" indent="0">
              <a:buNone/>
            </a:pPr>
            <a:r>
              <a:rPr lang="es-CO" sz="5400" u="sng" dirty="0" smtClean="0">
                <a:latin typeface="Algerian" pitchFamily="82" charset="0"/>
              </a:rPr>
              <a:t>El futuro</a:t>
            </a:r>
          </a:p>
          <a:p>
            <a:pPr marL="0" indent="0">
              <a:buNone/>
            </a:pPr>
            <a:r>
              <a:rPr lang="es-CO" sz="5400" dirty="0" smtClean="0"/>
              <a:t>Fue extraído de Joyas de los Testimonios TI P131</a:t>
            </a:r>
            <a:endParaRPr lang="es-CO" sz="5400" dirty="0"/>
          </a:p>
        </p:txBody>
      </p:sp>
    </p:spTree>
    <p:extLst>
      <p:ext uri="{BB962C8B-B14F-4D97-AF65-F5344CB8AC3E}">
        <p14:creationId xmlns:p14="http://schemas.microsoft.com/office/powerpoint/2010/main" val="33823697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768</Words>
  <Application>Microsoft Office PowerPoint</Application>
  <PresentationFormat>Presentación en pantalla 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El futuro</vt:lpstr>
      <vt:lpstr>Presentación de PowerPoint</vt:lpstr>
      <vt:lpstr>Presentación de PowerPoint</vt:lpstr>
      <vt:lpstr>Presentación de PowerPoint</vt:lpstr>
      <vt:lpstr>Si desea saber sobre la alteración del calendario bíblico, conforma la profecía de Dan. 7:25,  compare este, con otro anterior, y conforme Gén.1: 1-2:1-3; Ecxo.20:8.11; Isaías 58:13,14; Luc.23:56-24:1. </vt:lpstr>
      <vt:lpstr>Presentación de PowerPoint</vt:lpstr>
      <vt:lpstr>Presentación de PowerPoint</vt:lpstr>
      <vt:lpstr>Presentación de PowerPoint</vt:lpstr>
      <vt:lpstr>Presentación de PowerPoint</vt:lpstr>
      <vt:lpstr>Yo les aseguro que estos eventos están muy próximos a realizarse, el reloj profético ya casi marca la hora cero en que Cristo regresará por su iglesia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futuro</dc:title>
  <dc:creator>HUMBERTO</dc:creator>
  <cp:lastModifiedBy>HUMBERTO</cp:lastModifiedBy>
  <cp:revision>1</cp:revision>
  <dcterms:created xsi:type="dcterms:W3CDTF">2015-05-13T13:42:51Z</dcterms:created>
  <dcterms:modified xsi:type="dcterms:W3CDTF">2015-05-13T13:43:17Z</dcterms:modified>
</cp:coreProperties>
</file>